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DDB024-7B0A-4BA3-BE57-7F450C3A7361}"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197834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DDB024-7B0A-4BA3-BE57-7F450C3A7361}"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215986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DDB024-7B0A-4BA3-BE57-7F450C3A7361}"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3129182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DDB024-7B0A-4BA3-BE57-7F450C3A7361}" type="datetimeFigureOut">
              <a:rPr lang="en-US" smtClean="0"/>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3783903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DDB024-7B0A-4BA3-BE57-7F450C3A7361}" type="datetimeFigureOut">
              <a:rPr lang="en-US" smtClean="0"/>
              <a:t>4/25/2018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3568306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DDB024-7B0A-4BA3-BE57-7F450C3A7361}" type="datetimeFigureOut">
              <a:rPr lang="en-US" smtClean="0"/>
              <a:t>4/25/2018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2202702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DDB024-7B0A-4BA3-BE57-7F450C3A7361}" type="datetimeFigureOut">
              <a:rPr lang="en-US" smtClean="0"/>
              <a:t>4/25/2018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1318029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DDB024-7B0A-4BA3-BE57-7F450C3A7361}" type="datetimeFigureOut">
              <a:rPr lang="en-US" smtClean="0"/>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3152045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DDB024-7B0A-4BA3-BE57-7F450C3A7361}" type="datetimeFigureOut">
              <a:rPr lang="en-US" smtClean="0"/>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1145877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DDB024-7B0A-4BA3-BE57-7F450C3A7361}"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2062565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DDB024-7B0A-4BA3-BE57-7F450C3A7361}" type="datetimeFigureOut">
              <a:rPr lang="en-US" smtClean="0"/>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75454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DB024-7B0A-4BA3-BE57-7F450C3A7361}" type="datetimeFigureOut">
              <a:rPr lang="en-US" smtClean="0"/>
              <a:t>4/25/2018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CDB4E6-98B9-4387-BC19-B8CA58728F94}" type="slidenum">
              <a:rPr lang="en-US" smtClean="0"/>
              <a:t>‹#›</a:t>
            </a:fld>
            <a:endParaRPr lang="en-US"/>
          </a:p>
        </p:txBody>
      </p:sp>
    </p:spTree>
    <p:extLst>
      <p:ext uri="{BB962C8B-B14F-4D97-AF65-F5344CB8AC3E}">
        <p14:creationId xmlns:p14="http://schemas.microsoft.com/office/powerpoint/2010/main" val="2649495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REAL LIFE PUBLIC RELATION CAMPAIGN</a:t>
            </a:r>
            <a:endParaRPr lang="en-US" sz="1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t>A public relation campaign emerges when there is an urgent response need may be to fight against some disease or other bothering situation like environmental management and poverty levels. My study aims at outlining an activity that people may get engaged in to relief stress.</a:t>
            </a:r>
            <a:endParaRPr lang="en-US" dirty="0"/>
          </a:p>
        </p:txBody>
      </p:sp>
    </p:spTree>
    <p:extLst>
      <p:ext uri="{BB962C8B-B14F-4D97-AF65-F5344CB8AC3E}">
        <p14:creationId xmlns:p14="http://schemas.microsoft.com/office/powerpoint/2010/main" val="2783653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Stress can affect anybody, and therefore there is a need to work in all ways so as to minimize or manage.</a:t>
            </a:r>
          </a:p>
          <a:p>
            <a:r>
              <a:rPr lang="en-US" dirty="0" smtClean="0"/>
              <a:t>Engagement in certain activities may help one in </a:t>
            </a:r>
            <a:r>
              <a:rPr lang="en-US" dirty="0" err="1" smtClean="0"/>
              <a:t>minizing</a:t>
            </a:r>
            <a:r>
              <a:rPr lang="en-US" dirty="0" smtClean="0"/>
              <a:t> stress.</a:t>
            </a:r>
          </a:p>
          <a:p>
            <a:r>
              <a:rPr lang="en-US" dirty="0" smtClean="0"/>
              <a:t>Some of the most preferred activities for stress and fatigue management may include; playing games, watching other people play and judging people when playing as well as awarding them.</a:t>
            </a:r>
          </a:p>
          <a:p>
            <a:r>
              <a:rPr lang="en-US" dirty="0" smtClean="0"/>
              <a:t>This games can help one make money and help to improve lifestyles since they make one tease, get engaged and involved in better activities that may not lead to stress.</a:t>
            </a:r>
            <a:endParaRPr lang="en-US" dirty="0"/>
          </a:p>
        </p:txBody>
      </p:sp>
    </p:spTree>
    <p:extLst>
      <p:ext uri="{BB962C8B-B14F-4D97-AF65-F5344CB8AC3E}">
        <p14:creationId xmlns:p14="http://schemas.microsoft.com/office/powerpoint/2010/main" val="373381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games have missions based on different sets to build up fortifications around the  identified regions. After each game there are payers at the end of the mission given a storm forecast to help understand the right paths to end to.</a:t>
            </a:r>
          </a:p>
          <a:p>
            <a:r>
              <a:rPr lang="en-US" dirty="0" smtClean="0"/>
              <a:t>In most cases human survivors who need help are considered to be optional objectives that are discovered through exploration are </a:t>
            </a:r>
            <a:r>
              <a:rPr lang="en-US" dirty="0" err="1" smtClean="0"/>
              <a:t>saiod</a:t>
            </a:r>
            <a:r>
              <a:rPr lang="en-US" dirty="0" smtClean="0"/>
              <a:t> to be contained on maps.</a:t>
            </a:r>
            <a:endParaRPr lang="en-US" dirty="0"/>
          </a:p>
        </p:txBody>
      </p:sp>
    </p:spTree>
    <p:extLst>
      <p:ext uri="{BB962C8B-B14F-4D97-AF65-F5344CB8AC3E}">
        <p14:creationId xmlns:p14="http://schemas.microsoft.com/office/powerpoint/2010/main" val="1178413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CONCLUSION</a:t>
            </a:r>
            <a:endParaRPr lang="en-US"/>
          </a:p>
        </p:txBody>
      </p:sp>
      <p:sp>
        <p:nvSpPr>
          <p:cNvPr id="3" name="Content Placeholder 2"/>
          <p:cNvSpPr>
            <a:spLocks noGrp="1"/>
          </p:cNvSpPr>
          <p:nvPr>
            <p:ph idx="1"/>
          </p:nvPr>
        </p:nvSpPr>
        <p:spPr/>
        <p:txBody>
          <a:bodyPr/>
          <a:lstStyle/>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6820" y="0"/>
            <a:ext cx="4018359" cy="6858000"/>
          </a:xfrm>
          <a:prstGeom prst="rect">
            <a:avLst/>
          </a:prstGeom>
        </p:spPr>
      </p:pic>
    </p:spTree>
    <p:extLst>
      <p:ext uri="{BB962C8B-B14F-4D97-AF65-F5344CB8AC3E}">
        <p14:creationId xmlns:p14="http://schemas.microsoft.com/office/powerpoint/2010/main" val="2074366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conclusion, games are helpful in ones life and therefore I do comment people to opt for games so as to enable them relief stress.</a:t>
            </a:r>
            <a:endParaRPr lang="en-US" dirty="0"/>
          </a:p>
        </p:txBody>
      </p:sp>
    </p:spTree>
    <p:extLst>
      <p:ext uri="{BB962C8B-B14F-4D97-AF65-F5344CB8AC3E}">
        <p14:creationId xmlns:p14="http://schemas.microsoft.com/office/powerpoint/2010/main" val="506214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248</Words>
  <Application>Microsoft Office PowerPoint</Application>
  <PresentationFormat>Widescreen</PresentationFormat>
  <Paragraphs>10</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REAL LIFE PUBLIC RELATION CAMPAIGN</vt:lpstr>
      <vt:lpstr>PowerPoint Presentation</vt:lpstr>
      <vt:lpstr>PowerPoint Presentation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 LIFE PUBLIC RELATION CAMPAIGN</dc:title>
  <dc:creator>admin</dc:creator>
  <cp:lastModifiedBy>amos kamau</cp:lastModifiedBy>
  <cp:revision>5</cp:revision>
  <dcterms:created xsi:type="dcterms:W3CDTF">2018-04-25T06:10:59Z</dcterms:created>
  <dcterms:modified xsi:type="dcterms:W3CDTF">2018-04-25T17:01:11Z</dcterms:modified>
</cp:coreProperties>
</file>